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61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26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81377E-2A1F-4F01-AB0A-B856CF3AC784}" type="datetimeFigureOut">
              <a:rPr lang="ru-RU" smtClean="0"/>
              <a:t>30.09.2025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2DD85-CD40-4F0B-B50D-DF8DE84940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234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ABD325-220E-417B-BA10-25657738D8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55BFDC1-28F1-41DE-91BF-AA3F063CDE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8066E6-B0D8-4DC1-8ACE-2BEDE8F6E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A3E60-42C4-4B3B-8D52-6027EB4ADF3C}" type="datetime1">
              <a:rPr lang="ru-RU" smtClean="0"/>
              <a:t>30.09.2025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8CBC2F-2657-4CAD-8857-06BF76509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F1A1B2-E481-4FE2-B102-8F59AAD57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ABA9-4C8D-4AC2-9609-CD404D3526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0936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>
        <p159:morph option="byObject"/>
        <p:sndAc>
          <p:stSnd>
            <p:snd r:embed="rId1" name="chimes.wav"/>
          </p:stSnd>
        </p:sndAc>
      </p:transition>
    </mc:Choice>
    <mc:Fallback>
      <p:transition spd="slow" advClick="0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14E468-6389-48F4-AC7D-FD8942C91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0FDF74-FE9F-4F95-BDF0-CDBAABFCFF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2755D1-2A97-4C3A-88E1-E3EDC3372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0E8A1-6D78-494D-89C7-645AC4D573BC}" type="datetime1">
              <a:rPr lang="ru-RU" smtClean="0"/>
              <a:t>30.09.2025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CD0DFD-1484-4B0D-80BA-0BB4FC353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A0FE27-BEC7-4F34-A72C-17AE6FB54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ABA9-4C8D-4AC2-9609-CD404D3526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2732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>
        <p159:morph option="byObject"/>
        <p:sndAc>
          <p:stSnd>
            <p:snd r:embed="rId1" name="chimes.wav"/>
          </p:stSnd>
        </p:sndAc>
      </p:transition>
    </mc:Choice>
    <mc:Fallback>
      <p:transition spd="slow" advClick="0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8B6BE37-B3AF-4476-ADED-D02E907868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A254D61-7579-4F8F-81BC-BD22A2E617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BB1B6B-FAC6-4347-8664-AACB156DF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2C874-0CE5-43F3-A0C5-57394F82E8B8}" type="datetime1">
              <a:rPr lang="ru-RU" smtClean="0"/>
              <a:t>30.09.2025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85AEBD-B8AA-4357-9482-EA845A743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FA5397-06FF-4D65-BCB8-32A300D8A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ABA9-4C8D-4AC2-9609-CD404D3526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6719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>
        <p159:morph option="byObject"/>
        <p:sndAc>
          <p:stSnd>
            <p:snd r:embed="rId1" name="chimes.wav"/>
          </p:stSnd>
        </p:sndAc>
      </p:transition>
    </mc:Choice>
    <mc:Fallback>
      <p:transition spd="slow" advClick="0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55EAD1-AE93-4683-8CC9-7A0A98156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F6981D-72E8-4F8D-AA77-2784145AFF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CDE70A-D7C7-451D-80C8-C9FEC6630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8EAC-05D1-473F-8D68-089EA6804ED9}" type="datetime1">
              <a:rPr lang="ru-RU" smtClean="0"/>
              <a:t>30.09.2025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F17FC6-9FD1-450E-BED2-9A31B9B96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324E5E-F995-4576-B36B-1C367A87D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ABA9-4C8D-4AC2-9609-CD404D3526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7481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>
        <p159:morph option="byObject"/>
        <p:sndAc>
          <p:stSnd>
            <p:snd r:embed="rId1" name="chimes.wav"/>
          </p:stSnd>
        </p:sndAc>
      </p:transition>
    </mc:Choice>
    <mc:Fallback>
      <p:transition spd="slow" advClick="0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915215-0872-4BB5-89D0-07ECFA168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745CE5-F6B5-4CD2-9304-598A5A023F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4FFB2F-8123-45AE-86C0-B6FC15F8A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30F84-CD49-4386-82B4-069A6A30BBD6}" type="datetime1">
              <a:rPr lang="ru-RU" smtClean="0"/>
              <a:t>30.09.2025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F49008-940A-4673-B3AA-6C40A980A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BCF29D-B998-4747-A994-061A21F70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ABA9-4C8D-4AC2-9609-CD404D3526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9585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>
        <p159:morph option="byObject"/>
        <p:sndAc>
          <p:stSnd>
            <p:snd r:embed="rId1" name="chimes.wav"/>
          </p:stSnd>
        </p:sndAc>
      </p:transition>
    </mc:Choice>
    <mc:Fallback>
      <p:transition spd="slow" advClick="0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472358-4590-4C5A-BFD6-6119C5950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80D28D-A1C5-4B96-9A98-08BCDAB0D5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287BF02-06FD-4C4E-ADFA-95DDB429CE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4C82D32-F628-4CB8-9A5A-0FAFF7CC8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B57B3-220E-451C-AF61-4A9041673B5A}" type="datetime1">
              <a:rPr lang="ru-RU" smtClean="0"/>
              <a:t>30.09.2025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562438-4F0B-4F64-ACD9-B8CCF6329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DDC87B-95AC-45BE-A2A3-8FB7FA095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ABA9-4C8D-4AC2-9609-CD404D3526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1965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>
        <p159:morph option="byObject"/>
        <p:sndAc>
          <p:stSnd>
            <p:snd r:embed="rId1" name="chimes.wav"/>
          </p:stSnd>
        </p:sndAc>
      </p:transition>
    </mc:Choice>
    <mc:Fallback>
      <p:transition spd="slow" advClick="0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7BBF8A-B101-4261-991A-CA85F6C05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8BBAED-FE32-498B-93DD-FDD2B6852B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36A5E2-1A58-4AAD-90C1-287349FDB7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278265E-818C-4869-99D3-EB8E804727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5AAA8C7-B2F7-4CDF-B86B-2C9048E8A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149F86C-00D3-4825-B4E9-D33180E80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E2D57-3F8E-477C-ADA9-F4D159B224EA}" type="datetime1">
              <a:rPr lang="ru-RU" smtClean="0"/>
              <a:t>30.09.2025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CC6186B-5911-4397-9AFF-F2F047DAB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D616C7C-F4F6-4911-9BBA-62A192CAE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ABA9-4C8D-4AC2-9609-CD404D3526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813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>
        <p159:morph option="byObject"/>
        <p:sndAc>
          <p:stSnd>
            <p:snd r:embed="rId1" name="chimes.wav"/>
          </p:stSnd>
        </p:sndAc>
      </p:transition>
    </mc:Choice>
    <mc:Fallback>
      <p:transition spd="slow" advClick="0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C4ACA3-A875-477F-896C-5A5354C04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FB6D769-5958-49D4-BD16-7E1C718D2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1E577-AA40-4201-91B0-7355770BCAE8}" type="datetime1">
              <a:rPr lang="ru-RU" smtClean="0"/>
              <a:t>30.09.2025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8678171-7C92-4C06-81E7-A1D050976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93B088E-8810-4474-BE69-458AD720F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ABA9-4C8D-4AC2-9609-CD404D3526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2126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>
        <p159:morph option="byObject"/>
        <p:sndAc>
          <p:stSnd>
            <p:snd r:embed="rId1" name="chimes.wav"/>
          </p:stSnd>
        </p:sndAc>
      </p:transition>
    </mc:Choice>
    <mc:Fallback>
      <p:transition spd="slow" advClick="0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433767C-84C5-4906-8F93-58082229E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87A9C-F262-4CDB-8371-C2CA9BE2A3F1}" type="datetime1">
              <a:rPr lang="ru-RU" smtClean="0"/>
              <a:t>30.09.2025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774311B-2458-45D5-96B6-A67B75EE9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11B35C6-75CE-436E-8BDF-C0508A227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ABA9-4C8D-4AC2-9609-CD404D3526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6847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>
        <p159:morph option="byObject"/>
        <p:sndAc>
          <p:stSnd>
            <p:snd r:embed="rId1" name="chimes.wav"/>
          </p:stSnd>
        </p:sndAc>
      </p:transition>
    </mc:Choice>
    <mc:Fallback>
      <p:transition spd="slow" advClick="0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6F705-9726-42D6-B020-4EE0CFCCD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B75C6D-2BA6-42C1-83D9-EF79506BF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45D572B-8D8C-4B5F-A2F2-AF87F428C7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5816D7D-9FD0-4D31-9AD3-7B9D56543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97E9-840E-4F83-9650-4408CFF0B3F3}" type="datetime1">
              <a:rPr lang="ru-RU" smtClean="0"/>
              <a:t>30.09.2025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152627-76E8-4766-83CD-77400E229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E6BE9FF-30BA-4730-B6A5-B9279D239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ABA9-4C8D-4AC2-9609-CD404D3526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9959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>
        <p159:morph option="byObject"/>
        <p:sndAc>
          <p:stSnd>
            <p:snd r:embed="rId1" name="chimes.wav"/>
          </p:stSnd>
        </p:sndAc>
      </p:transition>
    </mc:Choice>
    <mc:Fallback>
      <p:transition spd="slow" advClick="0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43B39D-B2D9-4FC0-97CE-15B76F4F7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5172D0-4CED-4DF5-B309-75A536823F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F3592ED-2BC1-4788-884D-191AE97C49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25897A-502C-4982-A652-CBF3A933E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150B3-0FA9-4CE3-8EBA-947913FC691D}" type="datetime1">
              <a:rPr lang="ru-RU" smtClean="0"/>
              <a:t>30.09.2025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5FE0AB-19A7-43AC-91EF-A9DB20C6B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DF8B08-2BA0-4A87-9718-22EAEF083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ABA9-4C8D-4AC2-9609-CD404D3526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490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>
        <p159:morph option="byObject"/>
        <p:sndAc>
          <p:stSnd>
            <p:snd r:embed="rId1" name="chimes.wav"/>
          </p:stSnd>
        </p:sndAc>
      </p:transition>
    </mc:Choice>
    <mc:Fallback>
      <p:transition spd="slow" advClick="0">
        <p:fade/>
        <p:sndAc>
          <p:stSnd>
            <p:snd r:embed="rId1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85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4E20B4-C774-44E1-BDCB-3DE0BCAD0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121E72-CFA0-4589-A9BC-3A31BB4CFA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468E47-8230-45E3-B831-33A991B137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14878-8102-499D-90FE-119472B43147}" type="datetime1">
              <a:rPr lang="ru-RU" smtClean="0"/>
              <a:t>30.09.2025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F96097-5FDE-4694-8452-F564978303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9993AB-8245-46A8-8356-3C0FACE222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FABA9-4C8D-4AC2-9609-CD404D3526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28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>
        <p159:morph option="byObject"/>
        <p:sndAc>
          <p:stSnd>
            <p:snd r:embed="rId13" name="chimes.wav"/>
          </p:stSnd>
        </p:sndAc>
      </p:transition>
    </mc:Choice>
    <mc:Fallback>
      <p:transition spd="slow" advClick="0">
        <p:fade/>
        <p:sndAc>
          <p:stSnd>
            <p:snd r:embed="rId13" name="chimes.wav"/>
          </p:stSnd>
        </p:sndAc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10" Type="http://schemas.openxmlformats.org/officeDocument/2006/relationships/image" Target="../media/image3.png"/><Relationship Id="rId4" Type="http://schemas.openxmlformats.org/officeDocument/2006/relationships/audio" Target="../media/audio3.wav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3.png"/><Relationship Id="rId4" Type="http://schemas.openxmlformats.org/officeDocument/2006/relationships/audio" Target="../media/audio3.wav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3.png"/><Relationship Id="rId4" Type="http://schemas.openxmlformats.org/officeDocument/2006/relationships/audio" Target="../media/audio3.wav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2914703-9151-4790-93F7-97C867BAD16B}"/>
              </a:ext>
            </a:extLst>
          </p:cNvPr>
          <p:cNvSpPr txBox="1"/>
          <p:nvPr/>
        </p:nvSpPr>
        <p:spPr>
          <a:xfrm flipH="1">
            <a:off x="3742406" y="1465225"/>
            <a:ext cx="599251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atin typeface="Comic Sans MS" panose="030F0702030302020204" pitchFamily="66" charset="0"/>
                <a:cs typeface="Cavolini" panose="03000502040302020204" pitchFamily="66" charset="0"/>
              </a:rPr>
              <a:t>ЧТО ПРОПАЛО ?</a:t>
            </a:r>
          </a:p>
          <a:p>
            <a:pPr algn="ctr"/>
            <a:endParaRPr lang="ru-RU" sz="2800" dirty="0">
              <a:latin typeface="Comic Sans MS" panose="030F070203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ru-RU" sz="2800" dirty="0">
                <a:latin typeface="Comic Sans MS" panose="030F0702030302020204" pitchFamily="66" charset="0"/>
                <a:cs typeface="Cavolini" panose="03000502040302020204" pitchFamily="66" charset="0"/>
              </a:rPr>
              <a:t>Лексическая тема «ИГРУШКИ»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09A9DDFB-2F14-4E2F-BE33-310AB4786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DBFDC83-DFC9-C66E-D5EB-B05A6426F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5457" y="2030695"/>
            <a:ext cx="5062483" cy="5062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2E9C54B-BFC4-6709-1367-EEFF26D5B5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0907" y="5506720"/>
            <a:ext cx="2251093" cy="1351279"/>
          </a:xfrm>
          <a:prstGeom prst="rect">
            <a:avLst/>
          </a:prstGeom>
        </p:spPr>
      </p:pic>
      <p:sp>
        <p:nvSpPr>
          <p:cNvPr id="8" name="TextBox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59DC432-7554-0244-D8A6-26E347867A9F}"/>
              </a:ext>
            </a:extLst>
          </p:cNvPr>
          <p:cNvSpPr txBox="1"/>
          <p:nvPr/>
        </p:nvSpPr>
        <p:spPr>
          <a:xfrm>
            <a:off x="9865360" y="5884830"/>
            <a:ext cx="2103968" cy="757831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Comic Sans MS" panose="030F0702030302020204" pitchFamily="66" charset="0"/>
              </a:rPr>
              <a:t>  Нажми на стрелку </a:t>
            </a:r>
          </a:p>
          <a:p>
            <a:pPr algn="ctr"/>
            <a:r>
              <a:rPr lang="ru-RU" sz="1600" dirty="0">
                <a:latin typeface="Comic Sans MS" panose="030F0702030302020204" pitchFamily="66" charset="0"/>
              </a:rPr>
              <a:t>для начала игры</a:t>
            </a:r>
          </a:p>
          <a:p>
            <a:pPr algn="ctr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905952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>
        <p159:morph option="byObject"/>
        <p:sndAc>
          <p:stSnd>
            <p:snd r:embed="rId2" name="chimes.wav"/>
          </p:stSnd>
        </p:sndAc>
      </p:transition>
    </mc:Choice>
    <mc:Fallback>
      <p:transition spd="slow" advClick="0">
        <p:fade/>
        <p:sndAc>
          <p:stSnd>
            <p:snd r:embed="rId2" name="chimes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25BD04F-4810-4DBA-A95B-6780CA2DA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5457" y="2030695"/>
            <a:ext cx="5062483" cy="5062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51C7774-A03B-4791-94DF-D37AA43A1B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335" y="699384"/>
            <a:ext cx="1325146" cy="132514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D5DF35C-B49D-48A5-B01C-0F8B631204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6649" y="1237003"/>
            <a:ext cx="1965276" cy="196527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37406C4-E4E7-46F7-AA3C-69F2733535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05268" y="1361957"/>
            <a:ext cx="1838127" cy="184566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2169DAE-2667-4FC8-9BDD-D07D0BE6430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55988" y="2648150"/>
            <a:ext cx="1838127" cy="153656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3BAAE74-600C-45BA-9F0C-924106A7758E}"/>
              </a:ext>
            </a:extLst>
          </p:cNvPr>
          <p:cNvSpPr txBox="1"/>
          <p:nvPr/>
        </p:nvSpPr>
        <p:spPr>
          <a:xfrm flipH="1">
            <a:off x="44495" y="74256"/>
            <a:ext cx="649854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Cavolini" panose="03000502040302020204" pitchFamily="66" charset="0"/>
                <a:cs typeface="Cavolini" panose="03000502040302020204" pitchFamily="66" charset="0"/>
              </a:rPr>
              <a:t>Запомни игрушки на картинке и закрой глаза. Что пропало?</a:t>
            </a:r>
            <a:endParaRPr lang="ru-RU" sz="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ru-RU" sz="1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ru-RU" sz="1400" dirty="0">
                <a:latin typeface="Comic Sans MS" panose="030F0702030302020204" pitchFamily="66" charset="0"/>
                <a:cs typeface="Cavolini" panose="03000502040302020204" pitchFamily="66" charset="0"/>
              </a:rPr>
              <a:t>* Нажимай на предмет, чтобы предмет исчез</a:t>
            </a:r>
          </a:p>
          <a:p>
            <a:r>
              <a:rPr lang="ru-RU" sz="1400" dirty="0">
                <a:latin typeface="Comic Sans MS" panose="030F0702030302020204" pitchFamily="66" charset="0"/>
                <a:cs typeface="Cavolini" panose="03000502040302020204" pitchFamily="66" charset="0"/>
              </a:rPr>
              <a:t>* Чтобы предмет вернулся - нажми на героя</a:t>
            </a:r>
            <a:endParaRPr lang="ru-RU" sz="2000" dirty="0">
              <a:latin typeface="Comic Sans MS" panose="030F0702030302020204" pitchFamily="66" charset="0"/>
              <a:cs typeface="Cavolini" panose="03000502040302020204" pitchFamily="66" charset="0"/>
            </a:endParaRPr>
          </a:p>
        </p:txBody>
      </p:sp>
      <p:sp>
        <p:nvSpPr>
          <p:cNvPr id="15" name="Нижний колонтитул 14">
            <a:extLst>
              <a:ext uri="{FF2B5EF4-FFF2-40B4-BE49-F238E27FC236}">
                <a16:creationId xmlns:a16="http://schemas.microsoft.com/office/drawing/2014/main" id="{8399C71E-F5C8-45BF-BB19-2366F80A1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8E9A299-9940-6A03-8BA0-A14CDAC3DEE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98330" y="5547360"/>
            <a:ext cx="2193672" cy="1310640"/>
          </a:xfrm>
          <a:prstGeom prst="rect">
            <a:avLst/>
          </a:prstGeom>
        </p:spPr>
      </p:pic>
      <p:sp>
        <p:nvSpPr>
          <p:cNvPr id="6" name="TextBox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A2333E3-B8DA-AD99-14FE-285C8EA8E08F}"/>
              </a:ext>
            </a:extLst>
          </p:cNvPr>
          <p:cNvSpPr txBox="1"/>
          <p:nvPr/>
        </p:nvSpPr>
        <p:spPr>
          <a:xfrm>
            <a:off x="9926322" y="5890478"/>
            <a:ext cx="2050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Comic Sans MS" panose="030F0702030302020204" pitchFamily="66" charset="0"/>
              </a:rPr>
              <a:t>  </a:t>
            </a:r>
            <a:r>
              <a:rPr lang="ru-RU" sz="1400" dirty="0">
                <a:latin typeface="Comic Sans MS" panose="030F0702030302020204" pitchFamily="66" charset="0"/>
              </a:rPr>
              <a:t>Переход на следующий слайд</a:t>
            </a:r>
          </a:p>
          <a:p>
            <a:pPr algn="ctr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5801799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>
        <p159:morph option="byObject"/>
        <p:sndAc>
          <p:stSnd>
            <p:snd r:embed="rId2" name="chimes.wav"/>
          </p:stSnd>
        </p:sndAc>
      </p:transition>
    </mc:Choice>
    <mc:Fallback>
      <p:transition spd="slow" advClick="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37406C4-E4E7-46F7-AA3C-69F2733535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77741" y="2496259"/>
            <a:ext cx="1687450" cy="159141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2169DAE-2667-4FC8-9BDD-D07D0BE643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0823" y="1603696"/>
            <a:ext cx="1576919" cy="1596229"/>
          </a:xfrm>
          <a:prstGeom prst="rect">
            <a:avLst/>
          </a:prstGeom>
        </p:spPr>
      </p:pic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792E44A-7307-44B5-B756-54818E61E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1A6B0AB-928D-4413-C6BD-126837666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00906" y="2059252"/>
            <a:ext cx="5062483" cy="5062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217B27-2B63-6CEC-D17F-8762AE68D2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19145" y="663656"/>
            <a:ext cx="1876721" cy="164676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4F9899D-BD3D-FED5-37C8-45638F7543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00823" y="1707189"/>
            <a:ext cx="1687449" cy="157814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8162497-51E1-803A-5233-75FF1E552065}"/>
              </a:ext>
            </a:extLst>
          </p:cNvPr>
          <p:cNvSpPr txBox="1"/>
          <p:nvPr/>
        </p:nvSpPr>
        <p:spPr>
          <a:xfrm flipH="1">
            <a:off x="44495" y="74256"/>
            <a:ext cx="649854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Cavolini" panose="03000502040302020204" pitchFamily="66" charset="0"/>
                <a:cs typeface="Cavolini" panose="03000502040302020204" pitchFamily="66" charset="0"/>
              </a:rPr>
              <a:t>Запомни игрушки на картинке и закрой глаза. Что пропало?</a:t>
            </a:r>
            <a:endParaRPr lang="ru-RU" sz="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ru-RU" sz="1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ru-RU" sz="1400" dirty="0">
                <a:latin typeface="Comic Sans MS" panose="030F0702030302020204" pitchFamily="66" charset="0"/>
                <a:cs typeface="Cavolini" panose="03000502040302020204" pitchFamily="66" charset="0"/>
              </a:rPr>
              <a:t>* Нажимай на предмет, чтобы предмет исчез</a:t>
            </a:r>
          </a:p>
          <a:p>
            <a:r>
              <a:rPr lang="ru-RU" sz="1400" dirty="0">
                <a:latin typeface="Comic Sans MS" panose="030F0702030302020204" pitchFamily="66" charset="0"/>
                <a:cs typeface="Cavolini" panose="03000502040302020204" pitchFamily="66" charset="0"/>
              </a:rPr>
              <a:t>* Чтобы предмет вернулся - нажми на героя</a:t>
            </a:r>
            <a:endParaRPr lang="ru-RU" sz="2000" dirty="0">
              <a:latin typeface="Comic Sans MS" panose="030F070203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01D5F9C-3BFB-6A76-542A-2DB795CE6A8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98330" y="5547360"/>
            <a:ext cx="2193672" cy="1310640"/>
          </a:xfrm>
          <a:prstGeom prst="rect">
            <a:avLst/>
          </a:prstGeom>
        </p:spPr>
      </p:pic>
      <p:sp>
        <p:nvSpPr>
          <p:cNvPr id="24" name="TextBox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029C45C-D3E4-8001-1790-071607A0A610}"/>
              </a:ext>
            </a:extLst>
          </p:cNvPr>
          <p:cNvSpPr txBox="1"/>
          <p:nvPr/>
        </p:nvSpPr>
        <p:spPr>
          <a:xfrm>
            <a:off x="9926322" y="5890478"/>
            <a:ext cx="2050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Comic Sans MS" panose="030F0702030302020204" pitchFamily="66" charset="0"/>
              </a:rPr>
              <a:t>  </a:t>
            </a:r>
            <a:r>
              <a:rPr lang="ru-RU" sz="1400" dirty="0">
                <a:latin typeface="Comic Sans MS" panose="030F0702030302020204" pitchFamily="66" charset="0"/>
              </a:rPr>
              <a:t>Переход на следующий слайд</a:t>
            </a:r>
          </a:p>
          <a:p>
            <a:pPr algn="ctr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9352262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>
        <p159:morph option="byObject"/>
        <p:sndAc>
          <p:stSnd>
            <p:snd r:embed="rId2" name="chimes.wav"/>
          </p:stSnd>
        </p:sndAc>
      </p:transition>
    </mc:Choice>
    <mc:Fallback>
      <p:transition spd="slow" advClick="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2B2AC0-EEC1-3DFD-AF8A-869D16B725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D942773-128D-36A1-2A62-15355DF6F2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77741" y="2499377"/>
            <a:ext cx="1687450" cy="158518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164034A-1326-A338-8A8D-B58280B1E6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0823" y="1662629"/>
            <a:ext cx="1576919" cy="1478361"/>
          </a:xfrm>
          <a:prstGeom prst="rect">
            <a:avLst/>
          </a:prstGeom>
        </p:spPr>
      </p:pic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B2FC20B-CEEC-87A5-2826-CFF68AA25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72AF5A9-5F64-321B-A579-799417F55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00906" y="2059252"/>
            <a:ext cx="5062483" cy="5062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38A8D0D-643D-7D12-B4E1-63AC897EFE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19145" y="678244"/>
            <a:ext cx="1876721" cy="161759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AC0819A-59B3-02C0-9158-23770354A83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00823" y="1794139"/>
            <a:ext cx="1687449" cy="140424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0DFC06E-90C6-B4AD-5347-72382F4E464F}"/>
              </a:ext>
            </a:extLst>
          </p:cNvPr>
          <p:cNvSpPr txBox="1"/>
          <p:nvPr/>
        </p:nvSpPr>
        <p:spPr>
          <a:xfrm flipH="1">
            <a:off x="44495" y="74256"/>
            <a:ext cx="649854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Cavolini" panose="03000502040302020204" pitchFamily="66" charset="0"/>
                <a:cs typeface="Cavolini" panose="03000502040302020204" pitchFamily="66" charset="0"/>
              </a:rPr>
              <a:t>Запомни игрушки на картинке и закрой глаза. Что пропало?</a:t>
            </a:r>
            <a:endParaRPr lang="ru-RU" sz="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ru-RU" sz="1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ru-RU" sz="1400" dirty="0">
                <a:latin typeface="Comic Sans MS" panose="030F0702030302020204" pitchFamily="66" charset="0"/>
                <a:cs typeface="Cavolini" panose="03000502040302020204" pitchFamily="66" charset="0"/>
              </a:rPr>
              <a:t>* Нажимай на предмет, чтобы предмет исчез</a:t>
            </a:r>
          </a:p>
          <a:p>
            <a:r>
              <a:rPr lang="ru-RU" sz="1400" dirty="0">
                <a:latin typeface="Comic Sans MS" panose="030F0702030302020204" pitchFamily="66" charset="0"/>
                <a:cs typeface="Cavolini" panose="03000502040302020204" pitchFamily="66" charset="0"/>
              </a:rPr>
              <a:t>* Чтобы предмет вернулся - нажми на героя</a:t>
            </a:r>
            <a:endParaRPr lang="ru-RU" sz="2000" dirty="0">
              <a:latin typeface="Comic Sans MS" panose="030F070203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B7CBDF7-50C9-EB01-B43A-FC64EE855F5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98330" y="5547360"/>
            <a:ext cx="2193672" cy="1310640"/>
          </a:xfrm>
          <a:prstGeom prst="rect">
            <a:avLst/>
          </a:prstGeom>
        </p:spPr>
      </p:pic>
      <p:sp>
        <p:nvSpPr>
          <p:cNvPr id="24" name="TextBox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A83B70E-AB0A-3799-3B84-C1F7386C4AB5}"/>
              </a:ext>
            </a:extLst>
          </p:cNvPr>
          <p:cNvSpPr txBox="1"/>
          <p:nvPr/>
        </p:nvSpPr>
        <p:spPr>
          <a:xfrm>
            <a:off x="9926322" y="5890478"/>
            <a:ext cx="2050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Comic Sans MS" panose="030F0702030302020204" pitchFamily="66" charset="0"/>
              </a:rPr>
              <a:t>  </a:t>
            </a:r>
            <a:r>
              <a:rPr lang="ru-RU" sz="1400" dirty="0">
                <a:latin typeface="Comic Sans MS" panose="030F0702030302020204" pitchFamily="66" charset="0"/>
              </a:rPr>
              <a:t>Переход на следующий слайд</a:t>
            </a:r>
          </a:p>
          <a:p>
            <a:pPr algn="ctr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2323303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>
        <p159:morph option="byObject"/>
        <p:sndAc>
          <p:stSnd>
            <p:snd r:embed="rId2" name="chimes.wav"/>
          </p:stSnd>
        </p:sndAc>
      </p:transition>
    </mc:Choice>
    <mc:Fallback>
      <p:transition spd="slow" advClick="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2914703-9151-4790-93F7-97C867BAD16B}"/>
              </a:ext>
            </a:extLst>
          </p:cNvPr>
          <p:cNvSpPr txBox="1"/>
          <p:nvPr/>
        </p:nvSpPr>
        <p:spPr>
          <a:xfrm flipH="1">
            <a:off x="3997060" y="1403609"/>
            <a:ext cx="599251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ru-RU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МОЛОДЕЦ !</a:t>
            </a:r>
            <a:br>
              <a:rPr lang="ru-RU" sz="4800" b="1" dirty="0">
                <a:latin typeface="Cavolini" panose="03000502040302020204" pitchFamily="66" charset="0"/>
                <a:cs typeface="Cavolini" panose="03000502040302020204" pitchFamily="66" charset="0"/>
              </a:rPr>
            </a:br>
            <a:endParaRPr lang="ru-RU" sz="28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447F64-427F-49E3-A248-CDA6CDFC6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5A0B42D-789D-D141-87A8-B3C3A3499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5457" y="2030695"/>
            <a:ext cx="5062483" cy="5062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Управляющая кнопка: &quot;На главную&quot; 5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C165F659-07D0-4951-E91F-C4BDAD5F9885}"/>
              </a:ext>
            </a:extLst>
          </p:cNvPr>
          <p:cNvSpPr/>
          <p:nvPr/>
        </p:nvSpPr>
        <p:spPr>
          <a:xfrm>
            <a:off x="10759440" y="5933440"/>
            <a:ext cx="1432560" cy="924560"/>
          </a:xfrm>
          <a:prstGeom prst="actionButtonHo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255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>
        <p159:morph option="byObject"/>
        <p:sndAc>
          <p:stSnd>
            <p:snd r:embed="rId2" name="applause.wav"/>
          </p:stSnd>
        </p:sndAc>
      </p:transition>
    </mc:Choice>
    <mc:Fallback>
      <p:transition spd="slow" advClick="0">
        <p:fade/>
        <p:sndAc>
          <p:stSnd>
            <p:snd r:embed="rId2" name="applause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129</Words>
  <Application>Microsoft Office PowerPoint</Application>
  <PresentationFormat>Широкоэкранный</PresentationFormat>
  <Paragraphs>27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Cavolini</vt:lpstr>
      <vt:lpstr>Comic Sans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79267091319</dc:creator>
  <cp:lastModifiedBy>Пользователь</cp:lastModifiedBy>
  <cp:revision>51</cp:revision>
  <dcterms:created xsi:type="dcterms:W3CDTF">2023-07-05T12:22:54Z</dcterms:created>
  <dcterms:modified xsi:type="dcterms:W3CDTF">2025-09-30T19:13:53Z</dcterms:modified>
</cp:coreProperties>
</file>